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honburi" panose="00000500000000000000" pitchFamily="2" charset="-34"/>
      <p:regular r:id="rId8"/>
    </p:embeddedFont>
    <p:embeddedFont>
      <p:font typeface="JS Charnchai" panose="020B0604020202020204" charset="-34"/>
      <p:regular r:id="rId9"/>
    </p:embeddedFont>
    <p:embeddedFont>
      <p:font typeface="Th Sarabun New" panose="020B0500040200020003" pitchFamily="34" charset="-34"/>
      <p:regular r:id="rId10"/>
      <p:bold r:id="rId11"/>
      <p:italic r:id="rId12"/>
      <p:boldItalic r:id="rId13"/>
    </p:embeddedFont>
    <p:embeddedFont>
      <p:font typeface="Th Sarabun New Bold" panose="020B0500040200020003" pitchFamily="34" charset="-34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56528" y="98896"/>
            <a:ext cx="1113162" cy="1116016"/>
          </a:xfrm>
          <a:custGeom>
            <a:avLst/>
            <a:gdLst/>
            <a:ahLst/>
            <a:cxnLst/>
            <a:rect l="l" t="t" r="r" b="b"/>
            <a:pathLst>
              <a:path w="1113162" h="1116016">
                <a:moveTo>
                  <a:pt x="0" y="0"/>
                </a:moveTo>
                <a:lnTo>
                  <a:pt x="1113162" y="0"/>
                </a:lnTo>
                <a:lnTo>
                  <a:pt x="1113162" y="1116016"/>
                </a:lnTo>
                <a:lnTo>
                  <a:pt x="0" y="1116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8355" y="120272"/>
            <a:ext cx="3920596" cy="1073263"/>
          </a:xfrm>
          <a:custGeom>
            <a:avLst/>
            <a:gdLst/>
            <a:ahLst/>
            <a:cxnLst/>
            <a:rect l="l" t="t" r="r" b="b"/>
            <a:pathLst>
              <a:path w="3920596" h="1073263">
                <a:moveTo>
                  <a:pt x="0" y="0"/>
                </a:moveTo>
                <a:lnTo>
                  <a:pt x="3920596" y="0"/>
                </a:lnTo>
                <a:lnTo>
                  <a:pt x="3920596" y="1073264"/>
                </a:lnTo>
                <a:lnTo>
                  <a:pt x="0" y="1073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109842" y="273470"/>
            <a:ext cx="2068315" cy="206831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t="-907" b="-32204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1" name="AutoShape 11"/>
          <p:cNvSpPr/>
          <p:nvPr/>
        </p:nvSpPr>
        <p:spPr>
          <a:xfrm flipV="1">
            <a:off x="3222461" y="6703605"/>
            <a:ext cx="0" cy="231071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1231365" y="3472045"/>
            <a:ext cx="0" cy="231071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6485003" y="6703605"/>
            <a:ext cx="0" cy="231071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15939628" y="6555195"/>
            <a:ext cx="0" cy="231071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5662375" y="3472045"/>
            <a:ext cx="0" cy="231071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1212315" y="6629400"/>
            <a:ext cx="0" cy="231071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4913843" y="3472045"/>
            <a:ext cx="0" cy="231071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3860636" y="3657600"/>
            <a:ext cx="2068315" cy="206831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0178158" y="3657600"/>
            <a:ext cx="2068315" cy="206831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l="-13436" t="-892" r="-12887" b="-37543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4647267" y="3657600"/>
            <a:ext cx="2068315" cy="206831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t="-4909" b="-30683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2169253" y="6777809"/>
            <a:ext cx="2068315" cy="206831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t="-11349" b="-11349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10178158" y="6777809"/>
            <a:ext cx="2068315" cy="206831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1"/>
              <a:stretch>
                <a:fillRect t="-9045" b="-25861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4647267" y="6777809"/>
            <a:ext cx="2068315" cy="206831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5450845" y="6777809"/>
            <a:ext cx="2068315" cy="206831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3"/>
              <a:stretch>
                <a:fillRect t="-8258" b="-25075"/>
              </a:stretch>
            </a:blipFill>
          </p:spPr>
        </p:sp>
      </p:grpSp>
      <p:grpSp>
        <p:nvGrpSpPr>
          <p:cNvPr id="32" name="Group 32"/>
          <p:cNvGrpSpPr/>
          <p:nvPr/>
        </p:nvGrpSpPr>
        <p:grpSpPr>
          <a:xfrm>
            <a:off x="8109842" y="2416965"/>
            <a:ext cx="2068315" cy="869524"/>
            <a:chOff x="0" y="0"/>
            <a:chExt cx="544741" cy="22901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44741" cy="229010"/>
            </a:xfrm>
            <a:custGeom>
              <a:avLst/>
              <a:gdLst/>
              <a:ahLst/>
              <a:cxnLst/>
              <a:rect l="l" t="t" r="r" b="b"/>
              <a:pathLst>
                <a:path w="544741" h="229010">
                  <a:moveTo>
                    <a:pt x="37431" y="0"/>
                  </a:moveTo>
                  <a:lnTo>
                    <a:pt x="507310" y="0"/>
                  </a:lnTo>
                  <a:cubicBezTo>
                    <a:pt x="527983" y="0"/>
                    <a:pt x="544741" y="16758"/>
                    <a:pt x="544741" y="37431"/>
                  </a:cubicBezTo>
                  <a:lnTo>
                    <a:pt x="544741" y="191579"/>
                  </a:lnTo>
                  <a:cubicBezTo>
                    <a:pt x="544741" y="212252"/>
                    <a:pt x="527983" y="229010"/>
                    <a:pt x="507310" y="229010"/>
                  </a:cubicBezTo>
                  <a:lnTo>
                    <a:pt x="37431" y="229010"/>
                  </a:lnTo>
                  <a:cubicBezTo>
                    <a:pt x="16758" y="229010"/>
                    <a:pt x="0" y="212252"/>
                    <a:pt x="0" y="191579"/>
                  </a:cubicBezTo>
                  <a:lnTo>
                    <a:pt x="0" y="37431"/>
                  </a:lnTo>
                  <a:cubicBezTo>
                    <a:pt x="0" y="16758"/>
                    <a:pt x="16758" y="0"/>
                    <a:pt x="37431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544741" cy="267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พ.ต.อ.กฤติน กอร์ปกุลหิรัญ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ผกก.สภ.โนนสูง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2439972" y="1250477"/>
            <a:ext cx="23462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สถานีตำรวจภูธรโนนสูง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62199" y="1383726"/>
            <a:ext cx="356674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30 </a:t>
            </a:r>
            <a:r>
              <a:rPr lang="th-TH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เมษายน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FFFFFF"/>
              </a:solidFill>
              <a:latin typeface="JS Charnchai"/>
              <a:ea typeface="JS Charnchai"/>
              <a:cs typeface="JS Charnchai"/>
              <a:sym typeface="JS Charnchai"/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3860636" y="5759876"/>
            <a:ext cx="2068315" cy="869524"/>
            <a:chOff x="0" y="0"/>
            <a:chExt cx="544741" cy="22901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44741" cy="229010"/>
            </a:xfrm>
            <a:custGeom>
              <a:avLst/>
              <a:gdLst/>
              <a:ahLst/>
              <a:cxnLst/>
              <a:rect l="l" t="t" r="r" b="b"/>
              <a:pathLst>
                <a:path w="544741" h="229010">
                  <a:moveTo>
                    <a:pt x="37431" y="0"/>
                  </a:moveTo>
                  <a:lnTo>
                    <a:pt x="507310" y="0"/>
                  </a:lnTo>
                  <a:cubicBezTo>
                    <a:pt x="527983" y="0"/>
                    <a:pt x="544741" y="16758"/>
                    <a:pt x="544741" y="37431"/>
                  </a:cubicBezTo>
                  <a:lnTo>
                    <a:pt x="544741" y="191579"/>
                  </a:lnTo>
                  <a:cubicBezTo>
                    <a:pt x="544741" y="212252"/>
                    <a:pt x="527983" y="229010"/>
                    <a:pt x="507310" y="229010"/>
                  </a:cubicBezTo>
                  <a:lnTo>
                    <a:pt x="37431" y="229010"/>
                  </a:lnTo>
                  <a:cubicBezTo>
                    <a:pt x="16758" y="229010"/>
                    <a:pt x="0" y="212252"/>
                    <a:pt x="0" y="191579"/>
                  </a:cubicBezTo>
                  <a:lnTo>
                    <a:pt x="0" y="37431"/>
                  </a:lnTo>
                  <a:cubicBezTo>
                    <a:pt x="0" y="16758"/>
                    <a:pt x="16758" y="0"/>
                    <a:pt x="37431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544741" cy="267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พ.ต.ท.ชัยชิต โอ่งกลาง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รอง ผกก.ป.สภ.โนนสูง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0178158" y="5759876"/>
            <a:ext cx="2068315" cy="869524"/>
            <a:chOff x="0" y="0"/>
            <a:chExt cx="544741" cy="22901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44741" cy="229010"/>
            </a:xfrm>
            <a:custGeom>
              <a:avLst/>
              <a:gdLst/>
              <a:ahLst/>
              <a:cxnLst/>
              <a:rect l="l" t="t" r="r" b="b"/>
              <a:pathLst>
                <a:path w="544741" h="229010">
                  <a:moveTo>
                    <a:pt x="37431" y="0"/>
                  </a:moveTo>
                  <a:lnTo>
                    <a:pt x="507310" y="0"/>
                  </a:lnTo>
                  <a:cubicBezTo>
                    <a:pt x="527983" y="0"/>
                    <a:pt x="544741" y="16758"/>
                    <a:pt x="544741" y="37431"/>
                  </a:cubicBezTo>
                  <a:lnTo>
                    <a:pt x="544741" y="191579"/>
                  </a:lnTo>
                  <a:cubicBezTo>
                    <a:pt x="544741" y="212252"/>
                    <a:pt x="527983" y="229010"/>
                    <a:pt x="507310" y="229010"/>
                  </a:cubicBezTo>
                  <a:lnTo>
                    <a:pt x="37431" y="229010"/>
                  </a:lnTo>
                  <a:cubicBezTo>
                    <a:pt x="16758" y="229010"/>
                    <a:pt x="0" y="212252"/>
                    <a:pt x="0" y="191579"/>
                  </a:cubicBezTo>
                  <a:lnTo>
                    <a:pt x="0" y="37431"/>
                  </a:lnTo>
                  <a:cubicBezTo>
                    <a:pt x="0" y="16758"/>
                    <a:pt x="16758" y="0"/>
                    <a:pt x="37431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544741" cy="267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พ.ต.ท.อดิศักดิ์ ทรงอาษา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รอง ผกก.สส.สภ.โนนสูง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564722" y="5759876"/>
            <a:ext cx="2233406" cy="869524"/>
            <a:chOff x="0" y="0"/>
            <a:chExt cx="588222" cy="22901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88222" cy="229010"/>
            </a:xfrm>
            <a:custGeom>
              <a:avLst/>
              <a:gdLst/>
              <a:ahLst/>
              <a:cxnLst/>
              <a:rect l="l" t="t" r="r" b="b"/>
              <a:pathLst>
                <a:path w="588222" h="229010">
                  <a:moveTo>
                    <a:pt x="34664" y="0"/>
                  </a:moveTo>
                  <a:lnTo>
                    <a:pt x="553558" y="0"/>
                  </a:lnTo>
                  <a:cubicBezTo>
                    <a:pt x="562751" y="0"/>
                    <a:pt x="571568" y="3652"/>
                    <a:pt x="578069" y="10153"/>
                  </a:cubicBezTo>
                  <a:cubicBezTo>
                    <a:pt x="584570" y="16654"/>
                    <a:pt x="588222" y="25471"/>
                    <a:pt x="588222" y="34664"/>
                  </a:cubicBezTo>
                  <a:lnTo>
                    <a:pt x="588222" y="194346"/>
                  </a:lnTo>
                  <a:cubicBezTo>
                    <a:pt x="588222" y="213491"/>
                    <a:pt x="572702" y="229010"/>
                    <a:pt x="553558" y="229010"/>
                  </a:cubicBezTo>
                  <a:lnTo>
                    <a:pt x="34664" y="229010"/>
                  </a:lnTo>
                  <a:cubicBezTo>
                    <a:pt x="15520" y="229010"/>
                    <a:pt x="0" y="213491"/>
                    <a:pt x="0" y="194346"/>
                  </a:cubicBezTo>
                  <a:lnTo>
                    <a:pt x="0" y="34664"/>
                  </a:lnTo>
                  <a:cubicBezTo>
                    <a:pt x="0" y="15520"/>
                    <a:pt x="15520" y="0"/>
                    <a:pt x="34664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588222" cy="267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พ.ต.ท.ถวิล กุลนาฝาย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รอง ผกก(สอบสวน)สภ.โนนสูง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4647267" y="8884224"/>
            <a:ext cx="2068315" cy="869524"/>
            <a:chOff x="0" y="0"/>
            <a:chExt cx="544741" cy="22901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44741" cy="229010"/>
            </a:xfrm>
            <a:custGeom>
              <a:avLst/>
              <a:gdLst/>
              <a:ahLst/>
              <a:cxnLst/>
              <a:rect l="l" t="t" r="r" b="b"/>
              <a:pathLst>
                <a:path w="544741" h="229010">
                  <a:moveTo>
                    <a:pt x="37431" y="0"/>
                  </a:moveTo>
                  <a:lnTo>
                    <a:pt x="507310" y="0"/>
                  </a:lnTo>
                  <a:cubicBezTo>
                    <a:pt x="527983" y="0"/>
                    <a:pt x="544741" y="16758"/>
                    <a:pt x="544741" y="37431"/>
                  </a:cubicBezTo>
                  <a:lnTo>
                    <a:pt x="544741" y="191579"/>
                  </a:lnTo>
                  <a:cubicBezTo>
                    <a:pt x="544741" y="212252"/>
                    <a:pt x="527983" y="229010"/>
                    <a:pt x="507310" y="229010"/>
                  </a:cubicBezTo>
                  <a:lnTo>
                    <a:pt x="37431" y="229010"/>
                  </a:lnTo>
                  <a:cubicBezTo>
                    <a:pt x="16758" y="229010"/>
                    <a:pt x="0" y="212252"/>
                    <a:pt x="0" y="191579"/>
                  </a:cubicBezTo>
                  <a:lnTo>
                    <a:pt x="0" y="37431"/>
                  </a:lnTo>
                  <a:cubicBezTo>
                    <a:pt x="0" y="16758"/>
                    <a:pt x="16758" y="0"/>
                    <a:pt x="37431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544741" cy="267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พ.ต.ท.เอกราช ภาเภา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สว.(สอบสวน)สภ.โนนสูง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0133707" y="8884224"/>
            <a:ext cx="2157216" cy="869524"/>
            <a:chOff x="0" y="0"/>
            <a:chExt cx="568156" cy="22901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68156" cy="229010"/>
            </a:xfrm>
            <a:custGeom>
              <a:avLst/>
              <a:gdLst/>
              <a:ahLst/>
              <a:cxnLst/>
              <a:rect l="l" t="t" r="r" b="b"/>
              <a:pathLst>
                <a:path w="568156" h="229010">
                  <a:moveTo>
                    <a:pt x="35888" y="0"/>
                  </a:moveTo>
                  <a:lnTo>
                    <a:pt x="532267" y="0"/>
                  </a:lnTo>
                  <a:cubicBezTo>
                    <a:pt x="541785" y="0"/>
                    <a:pt x="550914" y="3781"/>
                    <a:pt x="557644" y="10511"/>
                  </a:cubicBezTo>
                  <a:cubicBezTo>
                    <a:pt x="564375" y="17242"/>
                    <a:pt x="568156" y="26370"/>
                    <a:pt x="568156" y="35888"/>
                  </a:cubicBezTo>
                  <a:lnTo>
                    <a:pt x="568156" y="193122"/>
                  </a:lnTo>
                  <a:cubicBezTo>
                    <a:pt x="568156" y="212943"/>
                    <a:pt x="552088" y="229010"/>
                    <a:pt x="532267" y="229010"/>
                  </a:cubicBezTo>
                  <a:lnTo>
                    <a:pt x="35888" y="229010"/>
                  </a:lnTo>
                  <a:cubicBezTo>
                    <a:pt x="16068" y="229010"/>
                    <a:pt x="0" y="212943"/>
                    <a:pt x="0" y="193122"/>
                  </a:cubicBezTo>
                  <a:lnTo>
                    <a:pt x="0" y="35888"/>
                  </a:lnTo>
                  <a:cubicBezTo>
                    <a:pt x="0" y="16068"/>
                    <a:pt x="16068" y="0"/>
                    <a:pt x="35888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568156" cy="267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พ.ต.ต.นนทยา นามวิเชียร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สว.สส.สภ.โนนสูง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450845" y="8884224"/>
            <a:ext cx="2068315" cy="869524"/>
            <a:chOff x="0" y="0"/>
            <a:chExt cx="544741" cy="22901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44741" cy="229010"/>
            </a:xfrm>
            <a:custGeom>
              <a:avLst/>
              <a:gdLst/>
              <a:ahLst/>
              <a:cxnLst/>
              <a:rect l="l" t="t" r="r" b="b"/>
              <a:pathLst>
                <a:path w="544741" h="229010">
                  <a:moveTo>
                    <a:pt x="37431" y="0"/>
                  </a:moveTo>
                  <a:lnTo>
                    <a:pt x="507310" y="0"/>
                  </a:lnTo>
                  <a:cubicBezTo>
                    <a:pt x="527983" y="0"/>
                    <a:pt x="544741" y="16758"/>
                    <a:pt x="544741" y="37431"/>
                  </a:cubicBezTo>
                  <a:lnTo>
                    <a:pt x="544741" y="191579"/>
                  </a:lnTo>
                  <a:cubicBezTo>
                    <a:pt x="544741" y="212252"/>
                    <a:pt x="527983" y="229010"/>
                    <a:pt x="507310" y="229010"/>
                  </a:cubicBezTo>
                  <a:lnTo>
                    <a:pt x="37431" y="229010"/>
                  </a:lnTo>
                  <a:cubicBezTo>
                    <a:pt x="16758" y="229010"/>
                    <a:pt x="0" y="212252"/>
                    <a:pt x="0" y="191579"/>
                  </a:cubicBezTo>
                  <a:lnTo>
                    <a:pt x="0" y="37431"/>
                  </a:lnTo>
                  <a:cubicBezTo>
                    <a:pt x="0" y="16758"/>
                    <a:pt x="16758" y="0"/>
                    <a:pt x="37431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544741" cy="267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พ.ต.ท.ธีระยุทธ สุทธิทาที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สวป.สภ.โนนสูง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2169253" y="8884224"/>
            <a:ext cx="2068315" cy="869524"/>
            <a:chOff x="0" y="0"/>
            <a:chExt cx="544741" cy="22901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544741" cy="229010"/>
            </a:xfrm>
            <a:custGeom>
              <a:avLst/>
              <a:gdLst/>
              <a:ahLst/>
              <a:cxnLst/>
              <a:rect l="l" t="t" r="r" b="b"/>
              <a:pathLst>
                <a:path w="544741" h="229010">
                  <a:moveTo>
                    <a:pt x="37431" y="0"/>
                  </a:moveTo>
                  <a:lnTo>
                    <a:pt x="507310" y="0"/>
                  </a:lnTo>
                  <a:cubicBezTo>
                    <a:pt x="527983" y="0"/>
                    <a:pt x="544741" y="16758"/>
                    <a:pt x="544741" y="37431"/>
                  </a:cubicBezTo>
                  <a:lnTo>
                    <a:pt x="544741" y="191579"/>
                  </a:lnTo>
                  <a:cubicBezTo>
                    <a:pt x="544741" y="212252"/>
                    <a:pt x="527983" y="229010"/>
                    <a:pt x="507310" y="229010"/>
                  </a:cubicBezTo>
                  <a:lnTo>
                    <a:pt x="37431" y="229010"/>
                  </a:lnTo>
                  <a:cubicBezTo>
                    <a:pt x="16758" y="229010"/>
                    <a:pt x="0" y="212252"/>
                    <a:pt x="0" y="191579"/>
                  </a:cubicBezTo>
                  <a:lnTo>
                    <a:pt x="0" y="37431"/>
                  </a:lnTo>
                  <a:cubicBezTo>
                    <a:pt x="0" y="16758"/>
                    <a:pt x="16758" y="0"/>
                    <a:pt x="37431" y="0"/>
                  </a:cubicBezTo>
                  <a:close/>
                </a:path>
              </a:pathLst>
            </a:custGeom>
            <a:solidFill>
              <a:srgbClr val="A6A6A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544741" cy="267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พ.ต.ต.สมบัติ พลหาญ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JS Charnchai"/>
                  <a:ea typeface="JS Charnchai"/>
                  <a:cs typeface="JS Charnchai"/>
                  <a:sym typeface="JS Charnchai"/>
                </a:rPr>
                <a:t>สว.อก.สภ.โนนสูง</a:t>
              </a:r>
            </a:p>
          </p:txBody>
        </p:sp>
      </p:grpSp>
      <p:sp>
        <p:nvSpPr>
          <p:cNvPr id="58" name="AutoShape 58"/>
          <p:cNvSpPr/>
          <p:nvPr/>
        </p:nvSpPr>
        <p:spPr>
          <a:xfrm>
            <a:off x="7315200" y="3472045"/>
            <a:ext cx="2956408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9" name="AutoShape 59"/>
          <p:cNvSpPr/>
          <p:nvPr/>
        </p:nvSpPr>
        <p:spPr>
          <a:xfrm>
            <a:off x="10271608" y="3472045"/>
            <a:ext cx="2956408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>
            <a:off x="12725016" y="3472045"/>
            <a:ext cx="2956408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>
            <a:off x="4894793" y="3472045"/>
            <a:ext cx="2956408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>
            <a:off x="3203411" y="6703605"/>
            <a:ext cx="2956408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3528595" y="6703605"/>
            <a:ext cx="2956408" cy="0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916264"/>
            <a:ext cx="15925266" cy="7405249"/>
          </a:xfrm>
          <a:custGeom>
            <a:avLst/>
            <a:gdLst/>
            <a:ahLst/>
            <a:cxnLst/>
            <a:rect l="l" t="t" r="r" b="b"/>
            <a:pathLst>
              <a:path w="15925266" h="7405249">
                <a:moveTo>
                  <a:pt x="0" y="0"/>
                </a:moveTo>
                <a:lnTo>
                  <a:pt x="15925266" y="0"/>
                </a:lnTo>
                <a:lnTo>
                  <a:pt x="15925266" y="7405249"/>
                </a:lnTo>
                <a:lnTo>
                  <a:pt x="0" y="7405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312254" y="2794186"/>
            <a:ext cx="8594725" cy="1308100"/>
            <a:chOff x="0" y="0"/>
            <a:chExt cx="2263631" cy="34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3631" cy="344520"/>
            </a:xfrm>
            <a:custGeom>
              <a:avLst/>
              <a:gdLst/>
              <a:ahLst/>
              <a:cxnLst/>
              <a:rect l="l" t="t" r="r" b="b"/>
              <a:pathLst>
                <a:path w="2263631" h="344520">
                  <a:moveTo>
                    <a:pt x="0" y="0"/>
                  </a:moveTo>
                  <a:lnTo>
                    <a:pt x="2263631" y="0"/>
                  </a:lnTo>
                  <a:lnTo>
                    <a:pt x="2263631" y="344520"/>
                  </a:lnTo>
                  <a:lnTo>
                    <a:pt x="0" y="344520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63631" cy="392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48283" y="5616240"/>
            <a:ext cx="8594725" cy="1308100"/>
            <a:chOff x="0" y="0"/>
            <a:chExt cx="2263631" cy="3445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63631" cy="344520"/>
            </a:xfrm>
            <a:custGeom>
              <a:avLst/>
              <a:gdLst/>
              <a:ahLst/>
              <a:cxnLst/>
              <a:rect l="l" t="t" r="r" b="b"/>
              <a:pathLst>
                <a:path w="2263631" h="344520">
                  <a:moveTo>
                    <a:pt x="0" y="0"/>
                  </a:moveTo>
                  <a:lnTo>
                    <a:pt x="2263631" y="0"/>
                  </a:lnTo>
                  <a:lnTo>
                    <a:pt x="2263631" y="344520"/>
                  </a:lnTo>
                  <a:lnTo>
                    <a:pt x="0" y="344520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263631" cy="392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48283" y="8425780"/>
            <a:ext cx="8594725" cy="832520"/>
            <a:chOff x="0" y="0"/>
            <a:chExt cx="2263631" cy="2192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63631" cy="219264"/>
            </a:xfrm>
            <a:custGeom>
              <a:avLst/>
              <a:gdLst/>
              <a:ahLst/>
              <a:cxnLst/>
              <a:rect l="l" t="t" r="r" b="b"/>
              <a:pathLst>
                <a:path w="2263631" h="219264">
                  <a:moveTo>
                    <a:pt x="0" y="0"/>
                  </a:moveTo>
                  <a:lnTo>
                    <a:pt x="2263631" y="0"/>
                  </a:lnTo>
                  <a:lnTo>
                    <a:pt x="2263631" y="219264"/>
                  </a:lnTo>
                  <a:lnTo>
                    <a:pt x="0" y="219264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263631" cy="2668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448283" y="4210050"/>
            <a:ext cx="8594725" cy="1308100"/>
            <a:chOff x="0" y="0"/>
            <a:chExt cx="2263631" cy="344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63631" cy="344520"/>
            </a:xfrm>
            <a:custGeom>
              <a:avLst/>
              <a:gdLst/>
              <a:ahLst/>
              <a:cxnLst/>
              <a:rect l="l" t="t" r="r" b="b"/>
              <a:pathLst>
                <a:path w="2263631" h="344520">
                  <a:moveTo>
                    <a:pt x="0" y="0"/>
                  </a:moveTo>
                  <a:lnTo>
                    <a:pt x="2263631" y="0"/>
                  </a:lnTo>
                  <a:lnTo>
                    <a:pt x="2263631" y="344520"/>
                  </a:lnTo>
                  <a:lnTo>
                    <a:pt x="0" y="3445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263631" cy="392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448283" y="7019590"/>
            <a:ext cx="8594725" cy="1308100"/>
            <a:chOff x="0" y="0"/>
            <a:chExt cx="2263631" cy="3445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63631" cy="344520"/>
            </a:xfrm>
            <a:custGeom>
              <a:avLst/>
              <a:gdLst/>
              <a:ahLst/>
              <a:cxnLst/>
              <a:rect l="l" t="t" r="r" b="b"/>
              <a:pathLst>
                <a:path w="2263631" h="344520">
                  <a:moveTo>
                    <a:pt x="0" y="0"/>
                  </a:moveTo>
                  <a:lnTo>
                    <a:pt x="2263631" y="0"/>
                  </a:lnTo>
                  <a:lnTo>
                    <a:pt x="2263631" y="344520"/>
                  </a:lnTo>
                  <a:lnTo>
                    <a:pt x="0" y="3445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263631" cy="392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324208" y="278287"/>
            <a:ext cx="7334250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ข้อมูลอัตรากำลังสถานีตำรวจภูธรโนนสูง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50687"/>
            <a:ext cx="340057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อัตรากำลัง ชั้นสัญญาบัตร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1383726"/>
            <a:ext cx="374782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30 </a:t>
            </a:r>
            <a:r>
              <a:rPr lang="th-TH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เมษายน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  <p:sp>
        <p:nvSpPr>
          <p:cNvPr id="26" name="Freeform 26"/>
          <p:cNvSpPr/>
          <p:nvPr/>
        </p:nvSpPr>
        <p:spPr>
          <a:xfrm>
            <a:off x="13128632" y="917362"/>
            <a:ext cx="3151013" cy="862590"/>
          </a:xfrm>
          <a:custGeom>
            <a:avLst/>
            <a:gdLst/>
            <a:ahLst/>
            <a:cxnLst/>
            <a:rect l="l" t="t" r="r" b="b"/>
            <a:pathLst>
              <a:path w="3151013" h="862590">
                <a:moveTo>
                  <a:pt x="0" y="0"/>
                </a:moveTo>
                <a:lnTo>
                  <a:pt x="3151013" y="0"/>
                </a:lnTo>
                <a:lnTo>
                  <a:pt x="3151013" y="862590"/>
                </a:lnTo>
                <a:lnTo>
                  <a:pt x="0" y="8625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144677" y="942975"/>
            <a:ext cx="809289" cy="811364"/>
          </a:xfrm>
          <a:custGeom>
            <a:avLst/>
            <a:gdLst/>
            <a:ahLst/>
            <a:cxnLst/>
            <a:rect l="l" t="t" r="r" b="b"/>
            <a:pathLst>
              <a:path w="809289" h="811364">
                <a:moveTo>
                  <a:pt x="0" y="0"/>
                </a:moveTo>
                <a:lnTo>
                  <a:pt x="809289" y="0"/>
                </a:lnTo>
                <a:lnTo>
                  <a:pt x="809289" y="811364"/>
                </a:lnTo>
                <a:lnTo>
                  <a:pt x="0" y="811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7944760" y="3227206"/>
            <a:ext cx="1035410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11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266124" y="4563110"/>
            <a:ext cx="29289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76542" y="5945338"/>
            <a:ext cx="2720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01545" y="7327565"/>
            <a:ext cx="22205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599199" y="3137217"/>
            <a:ext cx="292894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942691" y="3137217"/>
            <a:ext cx="2720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6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599199" y="4563110"/>
            <a:ext cx="29289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932273" y="4563110"/>
            <a:ext cx="29289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09617" y="5945338"/>
            <a:ext cx="2720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3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942691" y="5945338"/>
            <a:ext cx="2720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34620" y="7333915"/>
            <a:ext cx="22205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967694" y="7340265"/>
            <a:ext cx="22205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171991" y="8522592"/>
            <a:ext cx="808179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19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492117" y="8522592"/>
            <a:ext cx="808179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14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799562" y="8522592"/>
            <a:ext cx="619416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44677" y="942975"/>
            <a:ext cx="809289" cy="811364"/>
          </a:xfrm>
          <a:custGeom>
            <a:avLst/>
            <a:gdLst/>
            <a:ahLst/>
            <a:cxnLst/>
            <a:rect l="l" t="t" r="r" b="b"/>
            <a:pathLst>
              <a:path w="809289" h="811364">
                <a:moveTo>
                  <a:pt x="0" y="0"/>
                </a:moveTo>
                <a:lnTo>
                  <a:pt x="809289" y="0"/>
                </a:lnTo>
                <a:lnTo>
                  <a:pt x="809289" y="811364"/>
                </a:lnTo>
                <a:lnTo>
                  <a:pt x="0" y="811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28632" y="917362"/>
            <a:ext cx="3151013" cy="862590"/>
          </a:xfrm>
          <a:custGeom>
            <a:avLst/>
            <a:gdLst/>
            <a:ahLst/>
            <a:cxnLst/>
            <a:rect l="l" t="t" r="r" b="b"/>
            <a:pathLst>
              <a:path w="3151013" h="862590">
                <a:moveTo>
                  <a:pt x="0" y="0"/>
                </a:moveTo>
                <a:lnTo>
                  <a:pt x="3151013" y="0"/>
                </a:lnTo>
                <a:lnTo>
                  <a:pt x="3151013" y="862590"/>
                </a:lnTo>
                <a:lnTo>
                  <a:pt x="0" y="8625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916264"/>
            <a:ext cx="15925266" cy="7405249"/>
          </a:xfrm>
          <a:custGeom>
            <a:avLst/>
            <a:gdLst/>
            <a:ahLst/>
            <a:cxnLst/>
            <a:rect l="l" t="t" r="r" b="b"/>
            <a:pathLst>
              <a:path w="15925266" h="7405249">
                <a:moveTo>
                  <a:pt x="0" y="0"/>
                </a:moveTo>
                <a:lnTo>
                  <a:pt x="15925266" y="0"/>
                </a:lnTo>
                <a:lnTo>
                  <a:pt x="15925266" y="7405249"/>
                </a:lnTo>
                <a:lnTo>
                  <a:pt x="0" y="7405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34" b="-13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527009" y="2806700"/>
            <a:ext cx="5864225" cy="850900"/>
            <a:chOff x="0" y="0"/>
            <a:chExt cx="1544487" cy="2241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44487" cy="224105"/>
            </a:xfrm>
            <a:custGeom>
              <a:avLst/>
              <a:gdLst/>
              <a:ahLst/>
              <a:cxnLst/>
              <a:rect l="l" t="t" r="r" b="b"/>
              <a:pathLst>
                <a:path w="1544487" h="224105">
                  <a:moveTo>
                    <a:pt x="0" y="0"/>
                  </a:moveTo>
                  <a:lnTo>
                    <a:pt x="1544487" y="0"/>
                  </a:lnTo>
                  <a:lnTo>
                    <a:pt x="1544487" y="224105"/>
                  </a:lnTo>
                  <a:lnTo>
                    <a:pt x="0" y="224105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544487" cy="27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1383726"/>
            <a:ext cx="374782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30 </a:t>
            </a:r>
            <a:r>
              <a:rPr lang="th-TH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เมษายน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24416" y="4664410"/>
            <a:ext cx="5864225" cy="850900"/>
            <a:chOff x="0" y="0"/>
            <a:chExt cx="1544487" cy="2241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44487" cy="224105"/>
            </a:xfrm>
            <a:custGeom>
              <a:avLst/>
              <a:gdLst/>
              <a:ahLst/>
              <a:cxnLst/>
              <a:rect l="l" t="t" r="r" b="b"/>
              <a:pathLst>
                <a:path w="1544487" h="224105">
                  <a:moveTo>
                    <a:pt x="0" y="0"/>
                  </a:moveTo>
                  <a:lnTo>
                    <a:pt x="1544487" y="0"/>
                  </a:lnTo>
                  <a:lnTo>
                    <a:pt x="1544487" y="224105"/>
                  </a:lnTo>
                  <a:lnTo>
                    <a:pt x="0" y="224105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544487" cy="27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05042" y="6524960"/>
            <a:ext cx="5864225" cy="850900"/>
            <a:chOff x="0" y="0"/>
            <a:chExt cx="1544487" cy="22410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44487" cy="224105"/>
            </a:xfrm>
            <a:custGeom>
              <a:avLst/>
              <a:gdLst/>
              <a:ahLst/>
              <a:cxnLst/>
              <a:rect l="l" t="t" r="r" b="b"/>
              <a:pathLst>
                <a:path w="1544487" h="224105">
                  <a:moveTo>
                    <a:pt x="0" y="0"/>
                  </a:moveTo>
                  <a:lnTo>
                    <a:pt x="1544487" y="0"/>
                  </a:lnTo>
                  <a:lnTo>
                    <a:pt x="1544487" y="224105"/>
                  </a:lnTo>
                  <a:lnTo>
                    <a:pt x="0" y="224105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544487" cy="27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38998" y="8448723"/>
            <a:ext cx="7730270" cy="809577"/>
            <a:chOff x="0" y="0"/>
            <a:chExt cx="2035956" cy="21322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35956" cy="213222"/>
            </a:xfrm>
            <a:custGeom>
              <a:avLst/>
              <a:gdLst/>
              <a:ahLst/>
              <a:cxnLst/>
              <a:rect l="l" t="t" r="r" b="b"/>
              <a:pathLst>
                <a:path w="2035956" h="213222">
                  <a:moveTo>
                    <a:pt x="0" y="0"/>
                  </a:moveTo>
                  <a:lnTo>
                    <a:pt x="2035956" y="0"/>
                  </a:lnTo>
                  <a:lnTo>
                    <a:pt x="2035956" y="213222"/>
                  </a:lnTo>
                  <a:lnTo>
                    <a:pt x="0" y="213222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035956" cy="260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24416" y="3735555"/>
            <a:ext cx="5864225" cy="850900"/>
            <a:chOff x="0" y="0"/>
            <a:chExt cx="1544487" cy="22410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44487" cy="224105"/>
            </a:xfrm>
            <a:custGeom>
              <a:avLst/>
              <a:gdLst/>
              <a:ahLst/>
              <a:cxnLst/>
              <a:rect l="l" t="t" r="r" b="b"/>
              <a:pathLst>
                <a:path w="1544487" h="224105">
                  <a:moveTo>
                    <a:pt x="0" y="0"/>
                  </a:moveTo>
                  <a:lnTo>
                    <a:pt x="1544487" y="0"/>
                  </a:lnTo>
                  <a:lnTo>
                    <a:pt x="1544487" y="224105"/>
                  </a:lnTo>
                  <a:lnTo>
                    <a:pt x="0" y="2241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544487" cy="27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24233" y="5618889"/>
            <a:ext cx="5864225" cy="850900"/>
            <a:chOff x="0" y="0"/>
            <a:chExt cx="1544487" cy="22410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44487" cy="224105"/>
            </a:xfrm>
            <a:custGeom>
              <a:avLst/>
              <a:gdLst/>
              <a:ahLst/>
              <a:cxnLst/>
              <a:rect l="l" t="t" r="r" b="b"/>
              <a:pathLst>
                <a:path w="1544487" h="224105">
                  <a:moveTo>
                    <a:pt x="0" y="0"/>
                  </a:moveTo>
                  <a:lnTo>
                    <a:pt x="1544487" y="0"/>
                  </a:lnTo>
                  <a:lnTo>
                    <a:pt x="1544487" y="224105"/>
                  </a:lnTo>
                  <a:lnTo>
                    <a:pt x="0" y="2241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544487" cy="27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324050" y="7502222"/>
            <a:ext cx="5864225" cy="850900"/>
            <a:chOff x="0" y="0"/>
            <a:chExt cx="1544487" cy="22410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44487" cy="224105"/>
            </a:xfrm>
            <a:custGeom>
              <a:avLst/>
              <a:gdLst/>
              <a:ahLst/>
              <a:cxnLst/>
              <a:rect l="l" t="t" r="r" b="b"/>
              <a:pathLst>
                <a:path w="1544487" h="224105">
                  <a:moveTo>
                    <a:pt x="0" y="0"/>
                  </a:moveTo>
                  <a:lnTo>
                    <a:pt x="1544487" y="0"/>
                  </a:lnTo>
                  <a:lnTo>
                    <a:pt x="1544487" y="224105"/>
                  </a:lnTo>
                  <a:lnTo>
                    <a:pt x="0" y="2241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544487" cy="27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076927" y="5515310"/>
            <a:ext cx="5864225" cy="850900"/>
            <a:chOff x="0" y="0"/>
            <a:chExt cx="1544487" cy="22410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44487" cy="224105"/>
            </a:xfrm>
            <a:custGeom>
              <a:avLst/>
              <a:gdLst/>
              <a:ahLst/>
              <a:cxnLst/>
              <a:rect l="l" t="t" r="r" b="b"/>
              <a:pathLst>
                <a:path w="1544487" h="224105">
                  <a:moveTo>
                    <a:pt x="0" y="0"/>
                  </a:moveTo>
                  <a:lnTo>
                    <a:pt x="1544487" y="0"/>
                  </a:lnTo>
                  <a:lnTo>
                    <a:pt x="1544487" y="224105"/>
                  </a:lnTo>
                  <a:lnTo>
                    <a:pt x="0" y="2241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1544487" cy="271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076927" y="4662655"/>
            <a:ext cx="5864225" cy="860984"/>
            <a:chOff x="0" y="0"/>
            <a:chExt cx="1544487" cy="2267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44487" cy="226761"/>
            </a:xfrm>
            <a:custGeom>
              <a:avLst/>
              <a:gdLst/>
              <a:ahLst/>
              <a:cxnLst/>
              <a:rect l="l" t="t" r="r" b="b"/>
              <a:pathLst>
                <a:path w="1544487" h="226761">
                  <a:moveTo>
                    <a:pt x="0" y="0"/>
                  </a:moveTo>
                  <a:lnTo>
                    <a:pt x="1544487" y="0"/>
                  </a:lnTo>
                  <a:lnTo>
                    <a:pt x="1544487" y="226761"/>
                  </a:lnTo>
                  <a:lnTo>
                    <a:pt x="0" y="226761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1544487" cy="274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28700" y="850687"/>
            <a:ext cx="3107531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อัตรากำลัง ชั้นประทวน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324208" y="278287"/>
            <a:ext cx="7334250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ข้อมูลอัตรากำลังสถานีตำรวจภูธรโนนสูง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252377" y="5295356"/>
            <a:ext cx="577751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43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610048" y="5295356"/>
            <a:ext cx="58816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31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880431" y="5295356"/>
            <a:ext cx="58816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31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52377" y="8529979"/>
            <a:ext cx="577751" cy="57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43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610048" y="8529979"/>
            <a:ext cx="58816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31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846231" y="8529979"/>
            <a:ext cx="58816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honburi"/>
                <a:ea typeface="Chonburi"/>
                <a:cs typeface="Chonburi"/>
                <a:sym typeface="Chonburi"/>
              </a:rPr>
              <a:t>31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56528" y="98896"/>
            <a:ext cx="1113162" cy="1116016"/>
          </a:xfrm>
          <a:custGeom>
            <a:avLst/>
            <a:gdLst/>
            <a:ahLst/>
            <a:cxnLst/>
            <a:rect l="l" t="t" r="r" b="b"/>
            <a:pathLst>
              <a:path w="1113162" h="1116016">
                <a:moveTo>
                  <a:pt x="0" y="0"/>
                </a:moveTo>
                <a:lnTo>
                  <a:pt x="1113162" y="0"/>
                </a:lnTo>
                <a:lnTo>
                  <a:pt x="1113162" y="1116016"/>
                </a:lnTo>
                <a:lnTo>
                  <a:pt x="0" y="1116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8355" y="120272"/>
            <a:ext cx="3920596" cy="1073263"/>
          </a:xfrm>
          <a:custGeom>
            <a:avLst/>
            <a:gdLst/>
            <a:ahLst/>
            <a:cxnLst/>
            <a:rect l="l" t="t" r="r" b="b"/>
            <a:pathLst>
              <a:path w="3920596" h="1073263">
                <a:moveTo>
                  <a:pt x="0" y="0"/>
                </a:moveTo>
                <a:lnTo>
                  <a:pt x="3920596" y="0"/>
                </a:lnTo>
                <a:lnTo>
                  <a:pt x="3920596" y="1073264"/>
                </a:lnTo>
                <a:lnTo>
                  <a:pt x="0" y="1073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93371" y="1967631"/>
            <a:ext cx="11301259" cy="4661769"/>
          </a:xfrm>
          <a:custGeom>
            <a:avLst/>
            <a:gdLst/>
            <a:ahLst/>
            <a:cxnLst/>
            <a:rect l="l" t="t" r="r" b="b"/>
            <a:pathLst>
              <a:path w="11301259" h="4661769">
                <a:moveTo>
                  <a:pt x="0" y="0"/>
                </a:moveTo>
                <a:lnTo>
                  <a:pt x="11301258" y="0"/>
                </a:lnTo>
                <a:lnTo>
                  <a:pt x="11301258" y="4661769"/>
                </a:lnTo>
                <a:lnTo>
                  <a:pt x="0" y="46617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439972" y="1250477"/>
            <a:ext cx="23462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สถานีตำรวจภูธรโนนสูง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20800" y="9415800"/>
            <a:ext cx="336077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30 </a:t>
            </a:r>
            <a:r>
              <a:rPr lang="th-TH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เมษายน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38593" y="6808480"/>
            <a:ext cx="8410813" cy="270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ตั้งอยู่ที่ 184 บ้านโนนสูง หมู่ที่5 ตำบลโนนสูง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อำเภอยางตลาดจังหวัดกาฬสินธุ์บนเนื้อที่ประมาณ 3 ไร่ 3 งาน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พิกัดภูมิศาสตร์ พิกัดยูดี 11122</a:t>
            </a:r>
          </a:p>
          <a:p>
            <a:pPr algn="ctr">
              <a:lnSpc>
                <a:spcPts val="4759"/>
              </a:lnSpc>
            </a:pPr>
            <a:endParaRPr lang="en-US" sz="3999">
              <a:solidFill>
                <a:srgbClr val="FFFFFF"/>
              </a:solidFill>
              <a:latin typeface="Th Sarabun New"/>
              <a:ea typeface="Th Sarabun New"/>
              <a:cs typeface="Th Sarabun New"/>
              <a:sym typeface="Th Sarabun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56528" y="98896"/>
            <a:ext cx="1113162" cy="1116016"/>
          </a:xfrm>
          <a:custGeom>
            <a:avLst/>
            <a:gdLst/>
            <a:ahLst/>
            <a:cxnLst/>
            <a:rect l="l" t="t" r="r" b="b"/>
            <a:pathLst>
              <a:path w="1113162" h="1116016">
                <a:moveTo>
                  <a:pt x="0" y="0"/>
                </a:moveTo>
                <a:lnTo>
                  <a:pt x="1113162" y="0"/>
                </a:lnTo>
                <a:lnTo>
                  <a:pt x="1113162" y="1116016"/>
                </a:lnTo>
                <a:lnTo>
                  <a:pt x="0" y="1116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8355" y="120272"/>
            <a:ext cx="3920596" cy="1073263"/>
          </a:xfrm>
          <a:custGeom>
            <a:avLst/>
            <a:gdLst/>
            <a:ahLst/>
            <a:cxnLst/>
            <a:rect l="l" t="t" r="r" b="b"/>
            <a:pathLst>
              <a:path w="3920596" h="1073263">
                <a:moveTo>
                  <a:pt x="0" y="0"/>
                </a:moveTo>
                <a:lnTo>
                  <a:pt x="3920596" y="0"/>
                </a:lnTo>
                <a:lnTo>
                  <a:pt x="3920596" y="1073264"/>
                </a:lnTo>
                <a:lnTo>
                  <a:pt x="0" y="1073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49657" y="1440876"/>
            <a:ext cx="8144414" cy="8134234"/>
          </a:xfrm>
          <a:custGeom>
            <a:avLst/>
            <a:gdLst/>
            <a:ahLst/>
            <a:cxnLst/>
            <a:rect l="l" t="t" r="r" b="b"/>
            <a:pathLst>
              <a:path w="8144414" h="8134234">
                <a:moveTo>
                  <a:pt x="0" y="0"/>
                </a:moveTo>
                <a:lnTo>
                  <a:pt x="8144414" y="0"/>
                </a:lnTo>
                <a:lnTo>
                  <a:pt x="8144414" y="8134234"/>
                </a:lnTo>
                <a:lnTo>
                  <a:pt x="0" y="81342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439972" y="1250477"/>
            <a:ext cx="23462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สถานีตำรวจภูธรโนนสูง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69690" y="9415800"/>
            <a:ext cx="343251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30 </a:t>
            </a:r>
            <a:r>
              <a:rPr lang="th-TH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เมษายน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08525" y="2648267"/>
            <a:ext cx="329600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honburi"/>
                <a:ea typeface="Chonburi"/>
                <a:cs typeface="Chonburi"/>
                <a:sym typeface="Chonburi"/>
              </a:rPr>
              <a:t>พื้นที่รับผิดชอบ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35350" y="3571875"/>
            <a:ext cx="8924915" cy="491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เขตปกครอง : พื้นที่ 150 ตารางกิโลเมตร รวม 3 ตำบล 43 หมู่บ้าน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อานาเขต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-ทิศเหนือ สุดเขตบ้านดอนเงิน ต.โนนสูง อ.ยางตลาด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-ทิศใต้ สุดเขตบ้านดอนกลาง ต.หัวนาคำ อ.ยางตลาด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-ทิศตะวันตก สุดเขตบ้านดอนจาน ต.โนนสูง อ.ยางตลาด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-ทิศตะวันออก สุดเขตบ้านแก ต.อิตื้อ อ.ยางตลาด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FFFFFF"/>
              </a:solidFill>
              <a:latin typeface="Th Sarabun New"/>
              <a:ea typeface="Th Sarabun New"/>
              <a:cs typeface="Th Sarabun New"/>
              <a:sym typeface="Th Sarabun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0800">
                <a:alpha val="100000"/>
              </a:srgbClr>
            </a:gs>
            <a:gs pos="100000">
              <a:srgbClr val="29071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50845" y="1440876"/>
            <a:ext cx="7386309" cy="7405249"/>
          </a:xfrm>
          <a:custGeom>
            <a:avLst/>
            <a:gdLst/>
            <a:ahLst/>
            <a:cxnLst/>
            <a:rect l="l" t="t" r="r" b="b"/>
            <a:pathLst>
              <a:path w="7386309" h="7405249">
                <a:moveTo>
                  <a:pt x="0" y="0"/>
                </a:moveTo>
                <a:lnTo>
                  <a:pt x="7386310" y="0"/>
                </a:lnTo>
                <a:lnTo>
                  <a:pt x="7386310" y="7405248"/>
                </a:lnTo>
                <a:lnTo>
                  <a:pt x="0" y="7405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7029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0972800" y="0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649245" y="16492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2622045" y="4621045"/>
            <a:ext cx="7315200" cy="4016710"/>
          </a:xfrm>
          <a:custGeom>
            <a:avLst/>
            <a:gdLst/>
            <a:ahLst/>
            <a:cxnLst/>
            <a:rect l="l" t="t" r="r" b="b"/>
            <a:pathLst>
              <a:path w="7315200" h="4016710">
                <a:moveTo>
                  <a:pt x="0" y="0"/>
                </a:moveTo>
                <a:lnTo>
                  <a:pt x="7315200" y="0"/>
                </a:lnTo>
                <a:lnTo>
                  <a:pt x="7315200" y="4016710"/>
                </a:lnTo>
                <a:lnTo>
                  <a:pt x="0" y="401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056528" y="98896"/>
            <a:ext cx="1113162" cy="1116016"/>
          </a:xfrm>
          <a:custGeom>
            <a:avLst/>
            <a:gdLst/>
            <a:ahLst/>
            <a:cxnLst/>
            <a:rect l="l" t="t" r="r" b="b"/>
            <a:pathLst>
              <a:path w="1113162" h="1116016">
                <a:moveTo>
                  <a:pt x="0" y="0"/>
                </a:moveTo>
                <a:lnTo>
                  <a:pt x="1113162" y="0"/>
                </a:lnTo>
                <a:lnTo>
                  <a:pt x="1113162" y="1116016"/>
                </a:lnTo>
                <a:lnTo>
                  <a:pt x="0" y="1116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8355" y="120272"/>
            <a:ext cx="3920596" cy="1073263"/>
          </a:xfrm>
          <a:custGeom>
            <a:avLst/>
            <a:gdLst/>
            <a:ahLst/>
            <a:cxnLst/>
            <a:rect l="l" t="t" r="r" b="b"/>
            <a:pathLst>
              <a:path w="3920596" h="1073263">
                <a:moveTo>
                  <a:pt x="0" y="0"/>
                </a:moveTo>
                <a:lnTo>
                  <a:pt x="3920596" y="0"/>
                </a:lnTo>
                <a:lnTo>
                  <a:pt x="3920596" y="1073264"/>
                </a:lnTo>
                <a:lnTo>
                  <a:pt x="0" y="1073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93353"/>
              </p:ext>
            </p:extLst>
          </p:nvPr>
        </p:nvGraphicFramePr>
        <p:xfrm>
          <a:off x="917349" y="2667841"/>
          <a:ext cx="16453302" cy="6402479"/>
        </p:xfrm>
        <a:graphic>
          <a:graphicData uri="http://schemas.openxmlformats.org/drawingml/2006/table">
            <a:tbl>
              <a:tblPr/>
              <a:tblGrid>
                <a:gridCol w="274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2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2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4909">
                <a:tc rowSpan="2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ตำบล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พื้นที่/ตร.กม.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จำนวนหมู่บ้าน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JS Charnchai"/>
                          <a:ea typeface="JS Charnchai"/>
                          <a:cs typeface="JS Charnchai"/>
                          <a:sym typeface="JS Charnchai"/>
                        </a:rPr>
                        <a:t>ประชากร/คน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JS Charnchai"/>
                          <a:ea typeface="JS Charnchai"/>
                          <a:cs typeface="JS Charnchai"/>
                          <a:sym typeface="JS Charnchai"/>
                        </a:rPr>
                        <a:t>ประชากร/คน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รวม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514"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ตำบล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พื้นที่/ตร.กม.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จำนวนหมู่บ้าน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ชาย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หญิง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รวม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514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โนนสูง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39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12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3617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3833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7450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514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อิตื้อ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31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12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4145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4359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8504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514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หัวนาคำ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80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19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cs typeface="Th Sarabun New Bold"/>
                          <a:sym typeface="Th Sarabun New Bold"/>
                        </a:rPr>
                        <a:t>5963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6246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12209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514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รวม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150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43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13725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 dirty="0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14438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1">
                          <a:solidFill>
                            <a:srgbClr val="FFFFFF"/>
                          </a:solidFill>
                          <a:latin typeface="Th Sarabun New Bold"/>
                          <a:ea typeface="Th Sarabun New Bold"/>
                          <a:cs typeface="Th Sarabun New Bold"/>
                          <a:sym typeface="Th Sarabun New Bold"/>
                        </a:rPr>
                        <a:t>28163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2439972" y="1250477"/>
            <a:ext cx="23462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สถานีตำรวจภูธรโนนสูง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69690" y="9415800"/>
            <a:ext cx="343251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ข้อมูล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ณ </a:t>
            </a:r>
            <a:r>
              <a:rPr lang="en-US" sz="3000" dirty="0" err="1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วันที่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30 </a:t>
            </a:r>
            <a:r>
              <a:rPr lang="th-TH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เมษายน</a:t>
            </a:r>
            <a:r>
              <a:rPr lang="en-US" sz="3000" dirty="0">
                <a:solidFill>
                  <a:srgbClr val="FFFFFF"/>
                </a:solidFill>
                <a:latin typeface="JS Charnchai"/>
                <a:ea typeface="JS Charnchai"/>
                <a:cs typeface="JS Charnchai"/>
                <a:sym typeface="JS Charnchai"/>
              </a:rPr>
              <a:t> 2568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7402" y="1684822"/>
            <a:ext cx="747319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honburi"/>
                <a:ea typeface="Chonburi"/>
                <a:cs typeface="Chonburi"/>
                <a:sym typeface="Chonburi"/>
              </a:rPr>
              <a:t>ข้อมูลท้องถิ่นในเขตพื้นที่รับผิดชอบ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325</Words>
  <Application>Microsoft Office PowerPoint</Application>
  <PresentationFormat>กำหนดเอง</PresentationFormat>
  <Paragraphs>93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3" baseType="lpstr">
      <vt:lpstr>Th Sarabun New</vt:lpstr>
      <vt:lpstr>Arial</vt:lpstr>
      <vt:lpstr>Calibri</vt:lpstr>
      <vt:lpstr>JS Charnchai</vt:lpstr>
      <vt:lpstr>Chonburi</vt:lpstr>
      <vt:lpstr>Th Sarabun New Bold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O02</dc:title>
  <dc:creator>ACER</dc:creator>
  <cp:lastModifiedBy>ACER</cp:lastModifiedBy>
  <cp:revision>10</cp:revision>
  <dcterms:created xsi:type="dcterms:W3CDTF">2006-08-16T00:00:00Z</dcterms:created>
  <dcterms:modified xsi:type="dcterms:W3CDTF">2025-05-08T15:15:24Z</dcterms:modified>
  <dc:identifier>DAGh8zbY3GU</dc:identifier>
</cp:coreProperties>
</file>